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58" r:id="rId6"/>
    <p:sldId id="263" r:id="rId7"/>
    <p:sldId id="273" r:id="rId8"/>
    <p:sldId id="264" r:id="rId9"/>
    <p:sldId id="268" r:id="rId10"/>
    <p:sldId id="272" r:id="rId11"/>
    <p:sldId id="270" r:id="rId12"/>
    <p:sldId id="269" r:id="rId13"/>
    <p:sldId id="274" r:id="rId14"/>
    <p:sldId id="275" r:id="rId15"/>
    <p:sldId id="276" r:id="rId16"/>
    <p:sldId id="287" r:id="rId17"/>
    <p:sldId id="288" r:id="rId18"/>
    <p:sldId id="289" r:id="rId19"/>
    <p:sldId id="290" r:id="rId20"/>
    <p:sldId id="291" r:id="rId21"/>
    <p:sldId id="292" r:id="rId22"/>
    <p:sldId id="277" r:id="rId23"/>
    <p:sldId id="278" r:id="rId24"/>
    <p:sldId id="279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9E52-09E6-449F-970A-8BB26DAA2183}" type="datetimeFigureOut">
              <a:rPr lang="en-US" smtClean="0"/>
              <a:pPr/>
              <a:t>27/4/2017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86D8-BD28-4A13-89D3-710E56145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SOM DUTT S/O JAGDISH RAJ R/O BHABBER, REASI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VERMICOMPOST UNIT</a:t>
            </a:r>
            <a:r>
              <a:rPr lang="en-US" sz="3100" dirty="0" smtClean="0"/>
              <a:t> UNDER SCHEME </a:t>
            </a:r>
            <a:r>
              <a:rPr lang="en-US" sz="3100" dirty="0" smtClean="0">
                <a:solidFill>
                  <a:srgbClr val="0070C0"/>
                </a:solidFill>
              </a:rPr>
              <a:t>PMDP 2016-17</a:t>
            </a:r>
            <a:endParaRPr lang="en-US" dirty="0"/>
          </a:p>
        </p:txBody>
      </p:sp>
      <p:pic>
        <p:nvPicPr>
          <p:cNvPr id="1027" name="Picture 3" descr="C:\Users\digitech\Desktop\IMG-20170330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LEVEL FRUIT SHOW 2016-17</a:t>
            </a:r>
            <a:endParaRPr lang="en-US" dirty="0"/>
          </a:p>
        </p:txBody>
      </p:sp>
      <p:pic>
        <p:nvPicPr>
          <p:cNvPr id="5" name="Content Placeholder 4" descr="20170309_123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534399" cy="5638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16F-E643-439E-8408-459933658C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70309_144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16F-E643-439E-8408-459933658C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70309_144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16F-E643-439E-8408-459933658C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Gurdev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Singh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Under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Scheme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SMAM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/>
              <a:t>Bharat Singh Under Scheme RKVY</a:t>
            </a:r>
            <a:endParaRPr lang="en-US" b="1" dirty="0"/>
          </a:p>
        </p:txBody>
      </p:sp>
      <p:pic>
        <p:nvPicPr>
          <p:cNvPr id="4" name="Content Placeholder 3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Son Singh Under Scheme RKVY</a:t>
            </a:r>
            <a:endParaRPr lang="en-US" b="1" dirty="0"/>
          </a:p>
        </p:txBody>
      </p:sp>
      <p:pic>
        <p:nvPicPr>
          <p:cNvPr id="4" name="Content Placeholder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85800"/>
            <a:ext cx="9144000" cy="6172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Gulam</a:t>
            </a:r>
            <a:r>
              <a:rPr lang="en-US" b="1" dirty="0" smtClean="0"/>
              <a:t> Ali </a:t>
            </a:r>
            <a:r>
              <a:rPr lang="en-US" b="1" dirty="0" err="1" smtClean="0"/>
              <a:t>Malik</a:t>
            </a:r>
            <a:r>
              <a:rPr lang="en-US" b="1" dirty="0" smtClean="0"/>
              <a:t> under Scheme RKVY</a:t>
            </a:r>
            <a:endParaRPr lang="en-US" b="1" dirty="0"/>
          </a:p>
        </p:txBody>
      </p:sp>
      <p:pic>
        <p:nvPicPr>
          <p:cNvPr id="4" name="Content Placeholder 3" descr="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5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Awareness Camp at </a:t>
            </a:r>
            <a:r>
              <a:rPr lang="en-US" b="1" dirty="0" err="1" smtClean="0"/>
              <a:t>Pouni</a:t>
            </a:r>
            <a:r>
              <a:rPr lang="en-US" b="1" dirty="0" smtClean="0"/>
              <a:t> Block </a:t>
            </a:r>
            <a:endParaRPr lang="en-US" b="1" dirty="0"/>
          </a:p>
        </p:txBody>
      </p:sp>
      <p:pic>
        <p:nvPicPr>
          <p:cNvPr id="4" name="Content Placeholder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7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Awareness Camp at </a:t>
            </a:r>
            <a:r>
              <a:rPr lang="en-US" b="1" dirty="0" err="1" smtClean="0"/>
              <a:t>Arnas</a:t>
            </a:r>
            <a:r>
              <a:rPr lang="en-US" b="1" dirty="0" smtClean="0"/>
              <a:t> </a:t>
            </a:r>
            <a:r>
              <a:rPr lang="en-US" b="1" dirty="0" smtClean="0"/>
              <a:t>Block </a:t>
            </a:r>
            <a:endParaRPr lang="en-US" dirty="0"/>
          </a:p>
        </p:txBody>
      </p:sp>
      <p:pic>
        <p:nvPicPr>
          <p:cNvPr id="4" name="Content Placeholder 3" descr="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1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Awareness Camp at </a:t>
            </a:r>
            <a:r>
              <a:rPr lang="en-US" b="1" dirty="0" err="1" smtClean="0"/>
              <a:t>Mahore</a:t>
            </a:r>
            <a:r>
              <a:rPr lang="en-US" b="1" dirty="0" smtClean="0"/>
              <a:t> </a:t>
            </a:r>
            <a:r>
              <a:rPr lang="en-US" b="1" dirty="0" smtClean="0"/>
              <a:t>Block </a:t>
            </a:r>
            <a:endParaRPr lang="en-US" dirty="0"/>
          </a:p>
        </p:txBody>
      </p:sp>
      <p:pic>
        <p:nvPicPr>
          <p:cNvPr id="4" name="Content Placeholder 3" descr="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1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OM PARKESH S/O BINDRO R/O BHABBER, REASI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BOTH BORE WELL WITH WATER STORAGE TANK</a:t>
            </a:r>
            <a:r>
              <a:rPr lang="en-US" sz="2000" dirty="0" smtClean="0"/>
              <a:t> UNDER SCHEME </a:t>
            </a:r>
            <a:r>
              <a:rPr lang="en-US" sz="2000" dirty="0" smtClean="0">
                <a:solidFill>
                  <a:srgbClr val="0070C0"/>
                </a:solidFill>
              </a:rPr>
              <a:t>PMDP 2016-17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IMG-20170330-WA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Varinder</a:t>
            </a:r>
            <a:r>
              <a:rPr lang="en-US" b="1" dirty="0" smtClean="0"/>
              <a:t> Kumar Under Scheme PMKSY</a:t>
            </a:r>
            <a:endParaRPr lang="en-US" b="1" dirty="0"/>
          </a:p>
        </p:txBody>
      </p:sp>
      <p:pic>
        <p:nvPicPr>
          <p:cNvPr id="4" name="Content Placeholder 3" descr="008 -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3999" cy="6248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Varinder</a:t>
            </a:r>
            <a:r>
              <a:rPr lang="en-US" b="1" dirty="0" smtClean="0"/>
              <a:t> Kumar Under Scheme PMKSY</a:t>
            </a:r>
            <a:endParaRPr lang="en-US" b="1" dirty="0"/>
          </a:p>
        </p:txBody>
      </p:sp>
      <p:pic>
        <p:nvPicPr>
          <p:cNvPr id="4" name="Content Placeholder 3" descr="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Kartar</a:t>
            </a:r>
            <a:r>
              <a:rPr lang="en-US" b="1" dirty="0" smtClean="0"/>
              <a:t> </a:t>
            </a:r>
            <a:r>
              <a:rPr lang="en-US" b="1" dirty="0" err="1" smtClean="0"/>
              <a:t>Nath</a:t>
            </a:r>
            <a:r>
              <a:rPr lang="en-US" b="1" dirty="0" smtClean="0"/>
              <a:t> Under Scheme </a:t>
            </a:r>
            <a:r>
              <a:rPr lang="en-US" b="1" dirty="0" smtClean="0"/>
              <a:t>PMKSY</a:t>
            </a:r>
            <a:endParaRPr lang="en-US" b="1" dirty="0"/>
          </a:p>
        </p:txBody>
      </p:sp>
      <p:pic>
        <p:nvPicPr>
          <p:cNvPr id="4" name="Content Placeholder 3" descr="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3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Des Raj Under Scheme MIDH</a:t>
            </a:r>
            <a:endParaRPr lang="en-US" sz="3600" b="1" dirty="0"/>
          </a:p>
        </p:txBody>
      </p:sp>
      <p:pic>
        <p:nvPicPr>
          <p:cNvPr id="4" name="Content Placeholder 3" descr="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3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Madan</a:t>
            </a:r>
            <a:r>
              <a:rPr lang="en-US" b="1" dirty="0" smtClean="0"/>
              <a:t> </a:t>
            </a:r>
            <a:r>
              <a:rPr lang="en-US" b="1" dirty="0" err="1" smtClean="0"/>
              <a:t>Lal</a:t>
            </a:r>
            <a:r>
              <a:rPr lang="en-US" b="1" dirty="0" smtClean="0"/>
              <a:t>  Under Scheme MIDH</a:t>
            </a:r>
            <a:endParaRPr lang="en-US" b="1" dirty="0"/>
          </a:p>
        </p:txBody>
      </p:sp>
      <p:pic>
        <p:nvPicPr>
          <p:cNvPr id="5" name="Content Placeholder 4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39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5" y="428625"/>
            <a:ext cx="8358188" cy="5643563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i="1" dirty="0">
                <a:solidFill>
                  <a:srgbClr val="3811DF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9600" i="1" dirty="0">
              <a:solidFill>
                <a:srgbClr val="3811D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Sardar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Sucha</a:t>
            </a:r>
            <a:r>
              <a:rPr lang="en-US" sz="4000" dirty="0" smtClean="0">
                <a:solidFill>
                  <a:srgbClr val="00B050"/>
                </a:solidFill>
              </a:rPr>
              <a:t> Singh R/o </a:t>
            </a:r>
            <a:r>
              <a:rPr lang="en-US" sz="4000" dirty="0" err="1" smtClean="0">
                <a:solidFill>
                  <a:srgbClr val="00B050"/>
                </a:solidFill>
              </a:rPr>
              <a:t>Tanda</a:t>
            </a:r>
            <a:r>
              <a:rPr lang="en-US" sz="4000" dirty="0" smtClean="0">
                <a:solidFill>
                  <a:srgbClr val="00B050"/>
                </a:solidFill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</a:rPr>
              <a:t>Reasi</a:t>
            </a:r>
            <a:r>
              <a:rPr lang="en-US" sz="4000" dirty="0" smtClean="0">
                <a:solidFill>
                  <a:srgbClr val="00B050"/>
                </a:solidFill>
              </a:rPr>
              <a:t>   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3100" dirty="0" smtClean="0">
                <a:solidFill>
                  <a:srgbClr val="7030A0"/>
                </a:solidFill>
              </a:rPr>
              <a:t>On Farm Handling Unit Under Scheme PMDP </a:t>
            </a:r>
            <a:r>
              <a:rPr lang="en-US" sz="3600" dirty="0" smtClean="0">
                <a:solidFill>
                  <a:srgbClr val="0070C0"/>
                </a:solidFill>
              </a:rPr>
              <a:t>2016-17</a:t>
            </a:r>
            <a:endParaRPr lang="en-US" sz="3600" dirty="0"/>
          </a:p>
        </p:txBody>
      </p:sp>
      <p:pic>
        <p:nvPicPr>
          <p:cNvPr id="6" name="Content Placeholder 5" descr="IMG-20170330-WA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Mohd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Rouf</a:t>
            </a:r>
            <a:r>
              <a:rPr lang="en-US" sz="3200" dirty="0" smtClean="0">
                <a:solidFill>
                  <a:srgbClr val="00B050"/>
                </a:solidFill>
              </a:rPr>
              <a:t> S/o </a:t>
            </a:r>
            <a:r>
              <a:rPr lang="en-US" sz="3200" dirty="0" err="1" smtClean="0">
                <a:solidFill>
                  <a:srgbClr val="00B050"/>
                </a:solidFill>
              </a:rPr>
              <a:t>Mohd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Shrief</a:t>
            </a:r>
            <a:r>
              <a:rPr lang="en-US" sz="3200" dirty="0" smtClean="0">
                <a:solidFill>
                  <a:srgbClr val="00B050"/>
                </a:solidFill>
              </a:rPr>
              <a:t> R/o </a:t>
            </a:r>
            <a:r>
              <a:rPr lang="en-US" sz="3200" dirty="0" err="1" smtClean="0">
                <a:solidFill>
                  <a:srgbClr val="00B050"/>
                </a:solidFill>
              </a:rPr>
              <a:t>Mansoo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Reasi</a:t>
            </a:r>
            <a:r>
              <a:rPr lang="en-US" sz="3200" dirty="0" smtClean="0">
                <a:solidFill>
                  <a:srgbClr val="00B050"/>
                </a:solidFill>
              </a:rPr>
              <a:t>    </a:t>
            </a:r>
            <a:r>
              <a:rPr lang="en-US" sz="2800" dirty="0" smtClean="0">
                <a:solidFill>
                  <a:srgbClr val="7030A0"/>
                </a:solidFill>
              </a:rPr>
              <a:t/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Both Bore with Water Storage Tank  Under Scheme PMDP </a:t>
            </a:r>
            <a:r>
              <a:rPr lang="en-US" sz="2800" dirty="0" smtClean="0">
                <a:solidFill>
                  <a:srgbClr val="0070C0"/>
                </a:solidFill>
              </a:rPr>
              <a:t>2016-17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IMG-20170330-WA0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Shah </a:t>
            </a:r>
            <a:r>
              <a:rPr lang="en-US" sz="2800" dirty="0" err="1" smtClean="0">
                <a:solidFill>
                  <a:srgbClr val="00B050"/>
                </a:solidFill>
              </a:rPr>
              <a:t>Wali</a:t>
            </a:r>
            <a:r>
              <a:rPr lang="en-US" sz="2800" dirty="0" smtClean="0">
                <a:solidFill>
                  <a:srgbClr val="00B050"/>
                </a:solidFill>
              </a:rPr>
              <a:t> S/o </a:t>
            </a:r>
            <a:r>
              <a:rPr lang="en-US" sz="2800" dirty="0" err="1" smtClean="0">
                <a:solidFill>
                  <a:srgbClr val="00B050"/>
                </a:solidFill>
              </a:rPr>
              <a:t>Lal</a:t>
            </a:r>
            <a:r>
              <a:rPr lang="en-US" sz="2800" dirty="0" smtClean="0">
                <a:solidFill>
                  <a:srgbClr val="00B050"/>
                </a:solidFill>
              </a:rPr>
              <a:t> Din R/o </a:t>
            </a:r>
            <a:r>
              <a:rPr lang="en-US" sz="2800" dirty="0" err="1" smtClean="0">
                <a:solidFill>
                  <a:srgbClr val="00B050"/>
                </a:solidFill>
              </a:rPr>
              <a:t>Thuroo</a:t>
            </a:r>
            <a:r>
              <a:rPr lang="en-US" sz="2800" dirty="0" smtClean="0">
                <a:solidFill>
                  <a:srgbClr val="00B050"/>
                </a:solidFill>
              </a:rPr>
              <a:t>    </a:t>
            </a:r>
            <a:r>
              <a:rPr lang="en-US" sz="2400" dirty="0" smtClean="0">
                <a:solidFill>
                  <a:srgbClr val="7030A0"/>
                </a:solidFill>
              </a:rPr>
              <a:t/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err="1" smtClean="0">
                <a:solidFill>
                  <a:srgbClr val="7030A0"/>
                </a:solidFill>
              </a:rPr>
              <a:t>Vermicompost</a:t>
            </a:r>
            <a:r>
              <a:rPr lang="en-US" sz="2400" dirty="0" smtClean="0">
                <a:solidFill>
                  <a:srgbClr val="7030A0"/>
                </a:solidFill>
              </a:rPr>
              <a:t> Unit under Scheme PMDP 2016-17 Block </a:t>
            </a:r>
            <a:r>
              <a:rPr lang="en-US" sz="2400" dirty="0" err="1" smtClean="0">
                <a:solidFill>
                  <a:srgbClr val="7030A0"/>
                </a:solidFill>
              </a:rPr>
              <a:t>Arnas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Reasi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IMG-20170330-WA0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4"/>
                </a:solidFill>
              </a:rPr>
              <a:t>INSTALLATION OF POLY GREEN HOUSE            </a:t>
            </a:r>
            <a:r>
              <a:rPr lang="en-US" sz="3100" dirty="0" smtClean="0"/>
              <a:t>WITH </a:t>
            </a:r>
            <a:r>
              <a:rPr lang="en-US" sz="3100" dirty="0" smtClean="0">
                <a:solidFill>
                  <a:schemeClr val="accent3">
                    <a:lumMod val="75000"/>
                  </a:schemeClr>
                </a:solidFill>
              </a:rPr>
              <a:t>FAN &amp; PAD SYSTEM </a:t>
            </a:r>
            <a:r>
              <a:rPr lang="en-US" sz="3100" dirty="0" smtClean="0"/>
              <a:t>AT </a:t>
            </a:r>
            <a:r>
              <a:rPr lang="en-US" sz="3100" dirty="0" smtClean="0">
                <a:solidFill>
                  <a:srgbClr val="0070C0"/>
                </a:solidFill>
              </a:rPr>
              <a:t>POUNI NURSERY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igitech\Desktop\New folder\IMG-20170330-WA0005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MOHIU DIN MALIK R/O BATHOIE, MAHORE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POWER TILLER </a:t>
            </a:r>
            <a:r>
              <a:rPr lang="en-US" sz="3600" dirty="0" smtClean="0"/>
              <a:t>UNDER SCHEME </a:t>
            </a:r>
            <a:r>
              <a:rPr lang="en-US" sz="3600" dirty="0" smtClean="0">
                <a:solidFill>
                  <a:srgbClr val="0070C0"/>
                </a:solidFill>
              </a:rPr>
              <a:t>MIDH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2016-17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digitech\Downloads\IMG-20170307-WA00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igitech\Desktop\New folder\IMG-20170330-WA0006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SURINDER SINGH R/O BHAGA TRACTOR UPTO 20 BHP UNDER PMDP 2016-17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20170309_120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16F-E643-439E-8408-459933658C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142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SOM DUTT S/O JAGDISH RAJ R/O BHABBER, REASI  VERMICOMPOST UNIT UNDER SCHEME PMDP 2016-17</vt:lpstr>
      <vt:lpstr>OM PARKESH S/O BINDRO R/O BHABBER, REASI  BOTH BORE WELL WITH WATER STORAGE TANK UNDER SCHEME PMDP 2016-17</vt:lpstr>
      <vt:lpstr>Sardar Sucha Singh R/o Tanda, Reasi     On Farm Handling Unit Under Scheme PMDP 2016-17</vt:lpstr>
      <vt:lpstr>Mohd Rouf S/o Mohd Shrief R/o Mansoo, Reasi     Both Bore with Water Storage Tank  Under Scheme PMDP 2016-17</vt:lpstr>
      <vt:lpstr>Shah Wali S/o Lal Din R/o Thuroo     Vermicompost Unit under Scheme PMDP 2016-17 Block Arnas, Reasi</vt:lpstr>
      <vt:lpstr>INSTALLATION OF POLY GREEN HOUSE            WITH FAN &amp; PAD SYSTEM AT POUNI NURSERY</vt:lpstr>
      <vt:lpstr>MOHIU DIN MALIK R/O BATHOIE, MAHORE POWER TILLER UNDER SCHEME MIDH 2016-17</vt:lpstr>
      <vt:lpstr>Slide 8</vt:lpstr>
      <vt:lpstr>SURINDER SINGH R/O BHAGA TRACTOR UPTO 20 BHP UNDER PMDP 2016-17</vt:lpstr>
      <vt:lpstr>DISTRICT LEVEL FRUIT SHOW 2016-17</vt:lpstr>
      <vt:lpstr>Slide 11</vt:lpstr>
      <vt:lpstr>Slide 12</vt:lpstr>
      <vt:lpstr>Gurdev Singh Under Scheme SMAM</vt:lpstr>
      <vt:lpstr>Bharat Singh Under Scheme RKVY</vt:lpstr>
      <vt:lpstr>Son Singh Under Scheme RKVY</vt:lpstr>
      <vt:lpstr>Gulam Ali Malik under Scheme RKVY</vt:lpstr>
      <vt:lpstr>Awareness Camp at Pouni Block </vt:lpstr>
      <vt:lpstr>Awareness Camp at Arnas Block </vt:lpstr>
      <vt:lpstr>Awareness Camp at Mahore Block </vt:lpstr>
      <vt:lpstr>Varinder Kumar Under Scheme PMKSY</vt:lpstr>
      <vt:lpstr>Varinder Kumar Under Scheme PMKSY</vt:lpstr>
      <vt:lpstr>Kartar Nath Under Scheme PMKSY</vt:lpstr>
      <vt:lpstr>Des Raj Under Scheme MIDH</vt:lpstr>
      <vt:lpstr>Madan Lal  Under Scheme MIDH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digitech</dc:creator>
  <cp:lastModifiedBy>digitech</cp:lastModifiedBy>
  <cp:revision>16</cp:revision>
  <dcterms:created xsi:type="dcterms:W3CDTF">2017-03-30T20:34:40Z</dcterms:created>
  <dcterms:modified xsi:type="dcterms:W3CDTF">2017-04-27T09:16:10Z</dcterms:modified>
</cp:coreProperties>
</file>