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1" r:id="rId3"/>
    <p:sldId id="262" r:id="rId4"/>
    <p:sldId id="263" r:id="rId5"/>
    <p:sldId id="264" r:id="rId6"/>
    <p:sldId id="260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3922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0836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52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6883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9432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616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0788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9441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878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31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43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4141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112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664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862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421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1F31-543F-4AB7-A431-3AFF63CD3B6F}" type="datetimeFigureOut">
              <a:rPr lang="en-IN" smtClean="0"/>
              <a:pPr/>
              <a:t>27-04-2017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734211-11A7-483C-8E33-98578610DC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245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1050"/>
            <a:ext cx="10280469" cy="2886891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Major Achievements for the year 2016-17 </a:t>
            </a:r>
            <a:br>
              <a:rPr lang="e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respect to </a:t>
            </a:r>
            <a:br>
              <a:rPr lang="e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Advanced Centre For Horticulture Development </a:t>
            </a:r>
            <a:r>
              <a:rPr lang="en-I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</a:t>
            </a:r>
            <a:r>
              <a:rPr lang="en-IN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amban</a:t>
            </a:r>
            <a:r>
              <a:rPr lang="e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Under various Schemes</a:t>
            </a:r>
            <a:r>
              <a:rPr lang="en-IN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IN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0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006"/>
            <a:ext cx="8596668" cy="1320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  <a:t>Repair and Reinstallation of 04 </a:t>
            </a:r>
            <a:r>
              <a:rPr lang="en-IN" b="1" dirty="0" err="1" smtClean="0">
                <a:solidFill>
                  <a:schemeClr val="accent1">
                    <a:lumMod val="50000"/>
                  </a:schemeClr>
                </a:solidFill>
              </a:rPr>
              <a:t>Nos</a:t>
            </a:r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  <a:t> High tech Green Houses </a:t>
            </a:r>
            <a:b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pic>
        <p:nvPicPr>
          <p:cNvPr id="4" name="Picture 3" descr="20170407_111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36" y="1742596"/>
            <a:ext cx="3668100" cy="3378043"/>
          </a:xfrm>
          <a:prstGeom prst="rect">
            <a:avLst/>
          </a:prstGeom>
        </p:spPr>
      </p:pic>
      <p:pic>
        <p:nvPicPr>
          <p:cNvPr id="7" name="Picture 6" descr="IMG-20170405-WA0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247" y="1546410"/>
            <a:ext cx="1981419" cy="3587293"/>
          </a:xfrm>
          <a:prstGeom prst="rect">
            <a:avLst/>
          </a:prstGeom>
        </p:spPr>
      </p:pic>
      <p:pic>
        <p:nvPicPr>
          <p:cNvPr id="9" name="Picture 8" descr="20170407_111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982787" y="1735183"/>
            <a:ext cx="3529148" cy="3267891"/>
          </a:xfrm>
          <a:prstGeom prst="rect">
            <a:avLst/>
          </a:prstGeom>
        </p:spPr>
      </p:pic>
      <p:pic>
        <p:nvPicPr>
          <p:cNvPr id="10" name="Picture 9" descr="20170407_1117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921233" y="2049730"/>
            <a:ext cx="3517278" cy="262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39" y="648789"/>
            <a:ext cx="8596668" cy="1320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chemeClr val="accent1">
                    <a:lumMod val="50000"/>
                  </a:schemeClr>
                </a:solidFill>
              </a:rPr>
              <a:t>Newly Constructed Soil </a:t>
            </a:r>
            <a:r>
              <a:rPr lang="en-IN" sz="2800" b="1" dirty="0" err="1" smtClean="0">
                <a:solidFill>
                  <a:schemeClr val="accent1">
                    <a:lumMod val="50000"/>
                  </a:schemeClr>
                </a:solidFill>
              </a:rPr>
              <a:t>Solarization</a:t>
            </a:r>
            <a:r>
              <a:rPr lang="en-IN" sz="2800" b="1" dirty="0" smtClean="0">
                <a:solidFill>
                  <a:schemeClr val="accent1">
                    <a:lumMod val="50000"/>
                  </a:schemeClr>
                </a:solidFill>
              </a:rPr>
              <a:t> Platform for solarisation and there by sterilizing the soil by solar light</a:t>
            </a:r>
          </a:p>
        </p:txBody>
      </p:sp>
      <p:pic>
        <p:nvPicPr>
          <p:cNvPr id="4" name="Picture 3" descr="20170404_093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79840"/>
            <a:ext cx="8556171" cy="426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55" y="1632857"/>
            <a:ext cx="6677054" cy="39841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  <a:t>Newly Constructed Working Shed for performing various nursery Operations like budding/Grafting, </a:t>
            </a:r>
            <a:r>
              <a:rPr lang="en-IN" b="1" dirty="0" err="1" smtClean="0">
                <a:solidFill>
                  <a:schemeClr val="accent1">
                    <a:lumMod val="50000"/>
                  </a:schemeClr>
                </a:solidFill>
              </a:rPr>
              <a:t>Polybag</a:t>
            </a:r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  <a:t> filling, Seed extraction etc. during normal as well as odd weather conditions</a:t>
            </a:r>
            <a:b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pic>
        <p:nvPicPr>
          <p:cNvPr id="4" name="Picture 3" descr="20170405_114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26629" y="892630"/>
            <a:ext cx="6858000" cy="507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710" y="439782"/>
            <a:ext cx="8596668" cy="1320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IN" b="1" dirty="0" err="1" smtClean="0">
                <a:solidFill>
                  <a:schemeClr val="accent1">
                    <a:lumMod val="50000"/>
                  </a:schemeClr>
                </a:solidFill>
              </a:rPr>
              <a:t>Polylining</a:t>
            </a:r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  <a:t> of Damaged water tank with HDPE </a:t>
            </a:r>
            <a:r>
              <a:rPr lang="en-IN" b="1" dirty="0" err="1" smtClean="0">
                <a:solidFill>
                  <a:schemeClr val="accent1">
                    <a:lumMod val="50000"/>
                  </a:schemeClr>
                </a:solidFill>
              </a:rPr>
              <a:t>Polylining</a:t>
            </a:r>
            <a:endParaRPr lang="en-IN" dirty="0"/>
          </a:p>
        </p:txBody>
      </p:sp>
      <p:pic>
        <p:nvPicPr>
          <p:cNvPr id="4" name="Picture 3" descr="20170404_12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509" y="1754504"/>
            <a:ext cx="4565679" cy="4816113"/>
          </a:xfrm>
          <a:prstGeom prst="rect">
            <a:avLst/>
          </a:prstGeom>
        </p:spPr>
      </p:pic>
      <p:pic>
        <p:nvPicPr>
          <p:cNvPr id="5" name="Picture 4" descr="IMG-20170407-WA0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509" y="1750422"/>
            <a:ext cx="5085804" cy="4807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4090609" cy="6065521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Micro irrigation through installation of Sprinkler System, Mister lines installation covering an Area of about 3.0 hectares which will result in decreased water utilization and optimum moisture levels required.</a:t>
            </a: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IN" dirty="0"/>
          </a:p>
        </p:txBody>
      </p:sp>
      <p:pic>
        <p:nvPicPr>
          <p:cNvPr id="3" name="Picture 2" descr="20170408_115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54379" y="2436226"/>
            <a:ext cx="6021980" cy="2455817"/>
          </a:xfrm>
          <a:prstGeom prst="rect">
            <a:avLst/>
          </a:prstGeom>
        </p:spPr>
      </p:pic>
      <p:pic>
        <p:nvPicPr>
          <p:cNvPr id="5" name="Picture 4" descr="20170408_115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53744" y="2357849"/>
            <a:ext cx="6048104" cy="2560317"/>
          </a:xfrm>
          <a:prstGeom prst="rect">
            <a:avLst/>
          </a:prstGeom>
        </p:spPr>
      </p:pic>
      <p:pic>
        <p:nvPicPr>
          <p:cNvPr id="6" name="Picture 5" descr="20170408_110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961813" y="2392685"/>
            <a:ext cx="6022116" cy="24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-20170407-WA0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70" y="0"/>
            <a:ext cx="2824299" cy="6858000"/>
          </a:xfrm>
          <a:prstGeom prst="rect">
            <a:avLst/>
          </a:prstGeom>
        </p:spPr>
      </p:pic>
      <p:pic>
        <p:nvPicPr>
          <p:cNvPr id="6" name="Picture 5" descr="IMG-20170407-WA0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899954" cy="6858000"/>
          </a:xfrm>
          <a:prstGeom prst="rect">
            <a:avLst/>
          </a:prstGeom>
        </p:spPr>
      </p:pic>
      <p:pic>
        <p:nvPicPr>
          <p:cNvPr id="7" name="Picture 6" descr="20170408_101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54979" y="3386546"/>
            <a:ext cx="3553096" cy="3389811"/>
          </a:xfrm>
          <a:prstGeom prst="rect">
            <a:avLst/>
          </a:prstGeom>
        </p:spPr>
      </p:pic>
      <p:pic>
        <p:nvPicPr>
          <p:cNvPr id="8" name="Picture 7" descr="20170408_1021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698671" y="-22857"/>
            <a:ext cx="3291839" cy="3363686"/>
          </a:xfrm>
          <a:prstGeom prst="rect">
            <a:avLst/>
          </a:prstGeom>
        </p:spPr>
      </p:pic>
      <p:pic>
        <p:nvPicPr>
          <p:cNvPr id="9" name="Picture 8" descr="20170408_1058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937170" y="23950"/>
            <a:ext cx="3278777" cy="3230878"/>
          </a:xfrm>
          <a:prstGeom prst="rect">
            <a:avLst/>
          </a:prstGeom>
        </p:spPr>
      </p:pic>
      <p:pic>
        <p:nvPicPr>
          <p:cNvPr id="10" name="Picture 9" descr="20170408_1034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8827222" y="3493225"/>
            <a:ext cx="3553098" cy="3176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368</TotalTime>
  <Words>98</Words>
  <Application>Microsoft Office PowerPoint</Application>
  <PresentationFormat>Custom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Major Achievements for the year 2016-17  with respect to  Advanced Centre For Horticulture Development Ramban Under various Schemes </vt:lpstr>
      <vt:lpstr>Repair and Reinstallation of 04 Nos High tech Green Houses  </vt:lpstr>
      <vt:lpstr>Newly Constructed Soil Solarization Platform for solarisation and there by sterilizing the soil by solar light</vt:lpstr>
      <vt:lpstr>Newly Constructed Working Shed for performing various nursery Operations like budding/Grafting, Polybag filling, Seed extraction etc. during normal as well as odd weather conditions </vt:lpstr>
      <vt:lpstr>Polylining of Damaged water tank with HDPE Polylining</vt:lpstr>
      <vt:lpstr>Micro irrigation through installation of Sprinkler System, Mister lines installation covering an Area of about 3.0 hectares which will result in decreased water utilization and optimum moisture levels required.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Achievements for the year 2016-17 with respect to  Advanced Centre For Horticulture amban Under various Schemes</dc:title>
  <dc:creator>hp</dc:creator>
  <cp:lastModifiedBy>Hippo</cp:lastModifiedBy>
  <cp:revision>47</cp:revision>
  <dcterms:created xsi:type="dcterms:W3CDTF">2017-04-07T13:13:53Z</dcterms:created>
  <dcterms:modified xsi:type="dcterms:W3CDTF">2017-04-27T10:01:50Z</dcterms:modified>
</cp:coreProperties>
</file>