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DD9A-0D5B-4938-8C6F-7C8D6FEF2A94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C79A-61BD-4663-BB6B-D7D981DB2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32459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  <a:latin typeface="Arial Black" pitchFamily="34" charset="0"/>
              </a:rPr>
              <a:t>Photographs of Major Horticulture Activities at District  </a:t>
            </a:r>
            <a:r>
              <a:rPr lang="en-US" sz="6000" b="1" dirty="0" smtClean="0">
                <a:solidFill>
                  <a:schemeClr val="accent1"/>
                </a:solidFill>
                <a:latin typeface="Arial Black" pitchFamily="34" charset="0"/>
              </a:rPr>
              <a:t>Kishtwar</a:t>
            </a:r>
            <a:br>
              <a:rPr lang="en-US" sz="6000" b="1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en-US" sz="6000" b="1" dirty="0" smtClean="0">
                <a:solidFill>
                  <a:schemeClr val="accent1"/>
                </a:solidFill>
                <a:latin typeface="Arial Black" pitchFamily="34" charset="0"/>
              </a:rPr>
              <a:t>2016-17</a:t>
            </a:r>
            <a:r>
              <a:rPr lang="en-US" sz="6000" b="1" dirty="0" smtClean="0">
                <a:solidFill>
                  <a:schemeClr val="accent1"/>
                </a:solidFill>
                <a:latin typeface="Arial Black" pitchFamily="34" charset="0"/>
              </a:rPr>
              <a:t> </a:t>
            </a:r>
            <a:endParaRPr lang="en-US" sz="6000" b="1" dirty="0">
              <a:solidFill>
                <a:schemeClr val="accent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Pitdigging at Drabshalla 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20170422_153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Tubular Kishtw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20170422_153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20170422_1531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72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Mail Photo\DSC003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1999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Desktop\Mail Photo\Training 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Mail Photo\orchard managem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1999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Mail Photo\Kishtw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Mail Photo\IMG-20161218-WA0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3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IMG-20170422-WA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IMG-20170422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HP\Desktop\IMG-20170422-WA0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Tubular Srtucture 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3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Photographs of Major Horticulture Activities at District  Kishtwar 2016-17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</cp:revision>
  <dcterms:created xsi:type="dcterms:W3CDTF">2017-04-22T10:53:52Z</dcterms:created>
  <dcterms:modified xsi:type="dcterms:W3CDTF">2017-04-22T11:25:53Z</dcterms:modified>
</cp:coreProperties>
</file>